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0" r:id="rId4"/>
    <p:sldId id="257" r:id="rId5"/>
    <p:sldId id="272" r:id="rId6"/>
    <p:sldId id="268" r:id="rId7"/>
    <p:sldId id="267" r:id="rId8"/>
    <p:sldId id="273" r:id="rId9"/>
    <p:sldId id="274" r:id="rId10"/>
    <p:sldId id="260" r:id="rId11"/>
    <p:sldId id="276" r:id="rId12"/>
    <p:sldId id="271" r:id="rId13"/>
    <p:sldId id="269" r:id="rId14"/>
    <p:sldId id="277" r:id="rId15"/>
    <p:sldId id="278" r:id="rId16"/>
    <p:sldId id="258" r:id="rId17"/>
    <p:sldId id="262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A1CEA7-785B-461B-AB33-371618E9FB53}" v="17" dt="2024-02-29T11:55:52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3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a Zorohov" userId="7c12c728-04d2-48d7-b26c-d11d5998922b" providerId="ADAL" clId="{7CA1CEA7-785B-461B-AB33-371618E9FB53}"/>
    <pc:docChg chg="undo redo custSel addSld delSld modSld sldOrd">
      <pc:chgData name="Dana Zorohov" userId="7c12c728-04d2-48d7-b26c-d11d5998922b" providerId="ADAL" clId="{7CA1CEA7-785B-461B-AB33-371618E9FB53}" dt="2024-02-29T11:55:52.195" v="776"/>
      <pc:docMkLst>
        <pc:docMk/>
      </pc:docMkLst>
      <pc:sldChg chg="modSp mod">
        <pc:chgData name="Dana Zorohov" userId="7c12c728-04d2-48d7-b26c-d11d5998922b" providerId="ADAL" clId="{7CA1CEA7-785B-461B-AB33-371618E9FB53}" dt="2024-02-27T16:04:29.467" v="332" actId="20577"/>
        <pc:sldMkLst>
          <pc:docMk/>
          <pc:sldMk cId="1487767347" sldId="257"/>
        </pc:sldMkLst>
        <pc:spChg chg="mod">
          <ac:chgData name="Dana Zorohov" userId="7c12c728-04d2-48d7-b26c-d11d5998922b" providerId="ADAL" clId="{7CA1CEA7-785B-461B-AB33-371618E9FB53}" dt="2024-02-27T16:04:29.467" v="332" actId="20577"/>
          <ac:spMkLst>
            <pc:docMk/>
            <pc:sldMk cId="1487767347" sldId="257"/>
            <ac:spMk id="3" creationId="{3C67FE11-2F3C-DD15-516D-8AA0C00BAA56}"/>
          </ac:spMkLst>
        </pc:spChg>
      </pc:sldChg>
      <pc:sldChg chg="addSp delSp modSp mod ord delAnim modAnim">
        <pc:chgData name="Dana Zorohov" userId="7c12c728-04d2-48d7-b26c-d11d5998922b" providerId="ADAL" clId="{7CA1CEA7-785B-461B-AB33-371618E9FB53}" dt="2024-02-29T11:55:52.195" v="776"/>
        <pc:sldMkLst>
          <pc:docMk/>
          <pc:sldMk cId="4208546500" sldId="258"/>
        </pc:sldMkLst>
        <pc:spChg chg="mod">
          <ac:chgData name="Dana Zorohov" userId="7c12c728-04d2-48d7-b26c-d11d5998922b" providerId="ADAL" clId="{7CA1CEA7-785B-461B-AB33-371618E9FB53}" dt="2024-02-27T16:44:07.423" v="672" actId="20577"/>
          <ac:spMkLst>
            <pc:docMk/>
            <pc:sldMk cId="4208546500" sldId="258"/>
            <ac:spMk id="2" creationId="{13F40629-60A1-E773-09F4-749459710409}"/>
          </ac:spMkLst>
        </pc:spChg>
        <pc:spChg chg="del mod">
          <ac:chgData name="Dana Zorohov" userId="7c12c728-04d2-48d7-b26c-d11d5998922b" providerId="ADAL" clId="{7CA1CEA7-785B-461B-AB33-371618E9FB53}" dt="2024-02-27T16:44:12.369" v="675" actId="478"/>
          <ac:spMkLst>
            <pc:docMk/>
            <pc:sldMk cId="4208546500" sldId="258"/>
            <ac:spMk id="5" creationId="{E9A0ED71-A2B2-09EE-D767-C8452432E4A0}"/>
          </ac:spMkLst>
        </pc:spChg>
        <pc:spChg chg="del">
          <ac:chgData name="Dana Zorohov" userId="7c12c728-04d2-48d7-b26c-d11d5998922b" providerId="ADAL" clId="{7CA1CEA7-785B-461B-AB33-371618E9FB53}" dt="2024-02-27T16:44:19.393" v="678" actId="478"/>
          <ac:spMkLst>
            <pc:docMk/>
            <pc:sldMk cId="4208546500" sldId="258"/>
            <ac:spMk id="3078" creationId="{A8767617-DE39-EE5C-7BD1-212EACB240BD}"/>
          </ac:spMkLst>
        </pc:spChg>
        <pc:graphicFrameChg chg="add mod">
          <ac:chgData name="Dana Zorohov" userId="7c12c728-04d2-48d7-b26c-d11d5998922b" providerId="ADAL" clId="{7CA1CEA7-785B-461B-AB33-371618E9FB53}" dt="2024-02-29T11:55:52.195" v="776"/>
          <ac:graphicFrameMkLst>
            <pc:docMk/>
            <pc:sldMk cId="4208546500" sldId="258"/>
            <ac:graphicFrameMk id="3" creationId="{D75149D7-96E9-4CE3-7486-14575A52F9C4}"/>
          </ac:graphicFrameMkLst>
        </pc:graphicFrameChg>
        <pc:picChg chg="add del mod">
          <ac:chgData name="Dana Zorohov" userId="7c12c728-04d2-48d7-b26c-d11d5998922b" providerId="ADAL" clId="{7CA1CEA7-785B-461B-AB33-371618E9FB53}" dt="2024-02-29T11:44:47.670" v="765" actId="478"/>
          <ac:picMkLst>
            <pc:docMk/>
            <pc:sldMk cId="4208546500" sldId="258"/>
            <ac:picMk id="3" creationId="{194F1006-DB8E-C264-5038-A60E6A36EC57}"/>
          </ac:picMkLst>
        </pc:picChg>
        <pc:picChg chg="add del">
          <ac:chgData name="Dana Zorohov" userId="7c12c728-04d2-48d7-b26c-d11d5998922b" providerId="ADAL" clId="{7CA1CEA7-785B-461B-AB33-371618E9FB53}" dt="2024-02-27T16:44:15.655" v="677" actId="478"/>
          <ac:picMkLst>
            <pc:docMk/>
            <pc:sldMk cId="4208546500" sldId="258"/>
            <ac:picMk id="3074" creationId="{74600E05-C7E1-4792-2D9E-62C1A7AC026B}"/>
          </ac:picMkLst>
        </pc:picChg>
      </pc:sldChg>
      <pc:sldChg chg="del ord">
        <pc:chgData name="Dana Zorohov" userId="7c12c728-04d2-48d7-b26c-d11d5998922b" providerId="ADAL" clId="{7CA1CEA7-785B-461B-AB33-371618E9FB53}" dt="2024-02-29T09:36:45.783" v="746" actId="2696"/>
        <pc:sldMkLst>
          <pc:docMk/>
          <pc:sldMk cId="460938619" sldId="259"/>
        </pc:sldMkLst>
      </pc:sldChg>
      <pc:sldChg chg="modSp mod">
        <pc:chgData name="Dana Zorohov" userId="7c12c728-04d2-48d7-b26c-d11d5998922b" providerId="ADAL" clId="{7CA1CEA7-785B-461B-AB33-371618E9FB53}" dt="2024-02-27T14:47:58.836" v="286"/>
        <pc:sldMkLst>
          <pc:docMk/>
          <pc:sldMk cId="1875232906" sldId="260"/>
        </pc:sldMkLst>
        <pc:spChg chg="mod">
          <ac:chgData name="Dana Zorohov" userId="7c12c728-04d2-48d7-b26c-d11d5998922b" providerId="ADAL" clId="{7CA1CEA7-785B-461B-AB33-371618E9FB53}" dt="2024-02-27T14:47:58.836" v="286"/>
          <ac:spMkLst>
            <pc:docMk/>
            <pc:sldMk cId="1875232906" sldId="260"/>
            <ac:spMk id="6150" creationId="{5938CEC5-E0B0-3698-349E-E68DBB032353}"/>
          </ac:spMkLst>
        </pc:spChg>
      </pc:sldChg>
      <pc:sldChg chg="addSp delSp modSp del mod ord">
        <pc:chgData name="Dana Zorohov" userId="7c12c728-04d2-48d7-b26c-d11d5998922b" providerId="ADAL" clId="{7CA1CEA7-785B-461B-AB33-371618E9FB53}" dt="2024-02-29T09:27:34.603" v="687" actId="2696"/>
        <pc:sldMkLst>
          <pc:docMk/>
          <pc:sldMk cId="2096944395" sldId="264"/>
        </pc:sldMkLst>
        <pc:spChg chg="mod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2" creationId="{AAF33D90-7076-128F-CD49-52F5FE3F0494}"/>
          </ac:spMkLst>
        </pc:spChg>
        <pc:spChg chg="del mod">
          <ac:chgData name="Dana Zorohov" userId="7c12c728-04d2-48d7-b26c-d11d5998922b" providerId="ADAL" clId="{7CA1CEA7-785B-461B-AB33-371618E9FB53}" dt="2024-02-29T09:26:56.933" v="683" actId="478"/>
          <ac:spMkLst>
            <pc:docMk/>
            <pc:sldMk cId="2096944395" sldId="264"/>
            <ac:spMk id="3" creationId="{75AF722D-DC8C-319F-975A-1F9BF5D3F439}"/>
          </ac:spMkLst>
        </pc:spChg>
        <pc:spChg chg="del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15" creationId="{216322C2-3CF0-4D33-BF90-3F384CF6D232}"/>
          </ac:spMkLst>
        </pc:spChg>
        <pc:spChg chg="del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16" creationId="{5C9B446A-6343-4E56-90BA-061E4DDF0FFB}"/>
          </ac:spMkLst>
        </pc:spChg>
        <pc:spChg chg="del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17" creationId="{55D4142C-5077-457F-A6AD-3FECFDB39685}"/>
          </ac:spMkLst>
        </pc:spChg>
        <pc:spChg chg="del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18" creationId="{3EC72A1B-03D3-499C-B4BF-AC68EEC22B10}"/>
          </ac:spMkLst>
        </pc:spChg>
        <pc:spChg chg="del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19" creationId="{7A5F0580-5EE9-419F-96EE-B6529EF6E7D0}"/>
          </ac:spMkLst>
        </pc:spChg>
        <pc:spChg chg="add">
          <ac:chgData name="Dana Zorohov" userId="7c12c728-04d2-48d7-b26c-d11d5998922b" providerId="ADAL" clId="{7CA1CEA7-785B-461B-AB33-371618E9FB53}" dt="2024-02-27T15:59:36.825" v="297" actId="26606"/>
          <ac:spMkLst>
            <pc:docMk/>
            <pc:sldMk cId="2096944395" sldId="264"/>
            <ac:spMk id="24" creationId="{B95B9BA8-1D69-4796-85F5-B6D0BD52354B}"/>
          </ac:spMkLst>
        </pc:spChg>
        <pc:picChg chg="add mod">
          <ac:chgData name="Dana Zorohov" userId="7c12c728-04d2-48d7-b26c-d11d5998922b" providerId="ADAL" clId="{7CA1CEA7-785B-461B-AB33-371618E9FB53}" dt="2024-02-29T09:27:02.734" v="686" actId="1076"/>
          <ac:picMkLst>
            <pc:docMk/>
            <pc:sldMk cId="2096944395" sldId="264"/>
            <ac:picMk id="5" creationId="{8B56791F-E765-E867-759A-ACF51068D71D}"/>
          </ac:picMkLst>
        </pc:picChg>
        <pc:picChg chg="add del mod">
          <ac:chgData name="Dana Zorohov" userId="7c12c728-04d2-48d7-b26c-d11d5998922b" providerId="ADAL" clId="{7CA1CEA7-785B-461B-AB33-371618E9FB53}" dt="2024-02-29T09:26:50.790" v="680" actId="478"/>
          <ac:picMkLst>
            <pc:docMk/>
            <pc:sldMk cId="2096944395" sldId="264"/>
            <ac:picMk id="6" creationId="{8F12AC1E-36D3-78BE-CA8D-E58285CE2342}"/>
          </ac:picMkLst>
        </pc:picChg>
      </pc:sldChg>
      <pc:sldChg chg="addSp modSp mod">
        <pc:chgData name="Dana Zorohov" userId="7c12c728-04d2-48d7-b26c-d11d5998922b" providerId="ADAL" clId="{7CA1CEA7-785B-461B-AB33-371618E9FB53}" dt="2024-02-27T16:08:15.333" v="357" actId="1076"/>
        <pc:sldMkLst>
          <pc:docMk/>
          <pc:sldMk cId="117045817" sldId="267"/>
        </pc:sldMkLst>
        <pc:spChg chg="mod">
          <ac:chgData name="Dana Zorohov" userId="7c12c728-04d2-48d7-b26c-d11d5998922b" providerId="ADAL" clId="{7CA1CEA7-785B-461B-AB33-371618E9FB53}" dt="2024-02-27T16:07:53.572" v="351"/>
          <ac:spMkLst>
            <pc:docMk/>
            <pc:sldMk cId="117045817" sldId="267"/>
            <ac:spMk id="2" creationId="{3B37F9EC-CEB5-F920-7718-52533A4A7826}"/>
          </ac:spMkLst>
        </pc:spChg>
        <pc:picChg chg="add mod">
          <ac:chgData name="Dana Zorohov" userId="7c12c728-04d2-48d7-b26c-d11d5998922b" providerId="ADAL" clId="{7CA1CEA7-785B-461B-AB33-371618E9FB53}" dt="2024-02-27T16:08:15.333" v="357" actId="1076"/>
          <ac:picMkLst>
            <pc:docMk/>
            <pc:sldMk cId="117045817" sldId="267"/>
            <ac:picMk id="6" creationId="{9BF7C389-E3E4-795D-814E-A79F071AAC31}"/>
          </ac:picMkLst>
        </pc:picChg>
      </pc:sldChg>
      <pc:sldChg chg="addSp delSp modSp mod">
        <pc:chgData name="Dana Zorohov" userId="7c12c728-04d2-48d7-b26c-d11d5998922b" providerId="ADAL" clId="{7CA1CEA7-785B-461B-AB33-371618E9FB53}" dt="2024-02-27T16:06:59.755" v="349" actId="1076"/>
        <pc:sldMkLst>
          <pc:docMk/>
          <pc:sldMk cId="1528066737" sldId="268"/>
        </pc:sldMkLst>
        <pc:spChg chg="mod">
          <ac:chgData name="Dana Zorohov" userId="7c12c728-04d2-48d7-b26c-d11d5998922b" providerId="ADAL" clId="{7CA1CEA7-785B-461B-AB33-371618E9FB53}" dt="2024-02-27T16:06:27.992" v="341" actId="20577"/>
          <ac:spMkLst>
            <pc:docMk/>
            <pc:sldMk cId="1528066737" sldId="268"/>
            <ac:spMk id="2" creationId="{D5EB98AC-0EDC-F427-62F7-A64A21E9E460}"/>
          </ac:spMkLst>
        </pc:spChg>
        <pc:spChg chg="del">
          <ac:chgData name="Dana Zorohov" userId="7c12c728-04d2-48d7-b26c-d11d5998922b" providerId="ADAL" clId="{7CA1CEA7-785B-461B-AB33-371618E9FB53}" dt="2024-02-27T16:06:35.134" v="342" actId="21"/>
          <ac:spMkLst>
            <pc:docMk/>
            <pc:sldMk cId="1528066737" sldId="268"/>
            <ac:spMk id="7" creationId="{45E6EEC9-1EE7-80C7-404D-0A47362595A0}"/>
          </ac:spMkLst>
        </pc:spChg>
        <pc:spChg chg="del">
          <ac:chgData name="Dana Zorohov" userId="7c12c728-04d2-48d7-b26c-d11d5998922b" providerId="ADAL" clId="{7CA1CEA7-785B-461B-AB33-371618E9FB53}" dt="2024-02-27T16:06:38.963" v="343" actId="478"/>
          <ac:spMkLst>
            <pc:docMk/>
            <pc:sldMk cId="1528066737" sldId="268"/>
            <ac:spMk id="9" creationId="{6C5800EB-BCE0-A237-A4FE-E394FDF678A2}"/>
          </ac:spMkLst>
        </pc:spChg>
        <pc:picChg chg="add mod">
          <ac:chgData name="Dana Zorohov" userId="7c12c728-04d2-48d7-b26c-d11d5998922b" providerId="ADAL" clId="{7CA1CEA7-785B-461B-AB33-371618E9FB53}" dt="2024-02-27T16:06:59.755" v="349" actId="1076"/>
          <ac:picMkLst>
            <pc:docMk/>
            <pc:sldMk cId="1528066737" sldId="268"/>
            <ac:picMk id="8" creationId="{013BB66F-2BF1-9BCB-76C5-7458F4E2B6D4}"/>
          </ac:picMkLst>
        </pc:picChg>
      </pc:sldChg>
      <pc:sldChg chg="addSp delSp modSp mod">
        <pc:chgData name="Dana Zorohov" userId="7c12c728-04d2-48d7-b26c-d11d5998922b" providerId="ADAL" clId="{7CA1CEA7-785B-461B-AB33-371618E9FB53}" dt="2024-02-29T09:34:33.477" v="729" actId="20577"/>
        <pc:sldMkLst>
          <pc:docMk/>
          <pc:sldMk cId="3832795655" sldId="269"/>
        </pc:sldMkLst>
        <pc:spChg chg="add mod">
          <ac:chgData name="Dana Zorohov" userId="7c12c728-04d2-48d7-b26c-d11d5998922b" providerId="ADAL" clId="{7CA1CEA7-785B-461B-AB33-371618E9FB53}" dt="2024-02-29T09:34:33.477" v="729" actId="20577"/>
          <ac:spMkLst>
            <pc:docMk/>
            <pc:sldMk cId="3832795655" sldId="269"/>
            <ac:spMk id="3" creationId="{DDCA6BE4-AA5D-4BDB-2CD4-1A80DFA1BD80}"/>
          </ac:spMkLst>
        </pc:spChg>
        <pc:spChg chg="del">
          <ac:chgData name="Dana Zorohov" userId="7c12c728-04d2-48d7-b26c-d11d5998922b" providerId="ADAL" clId="{7CA1CEA7-785B-461B-AB33-371618E9FB53}" dt="2024-02-29T09:32:45.071" v="715" actId="21"/>
          <ac:spMkLst>
            <pc:docMk/>
            <pc:sldMk cId="3832795655" sldId="269"/>
            <ac:spMk id="10" creationId="{6D65A048-92F7-A6EC-F51C-2BC0E870905D}"/>
          </ac:spMkLst>
        </pc:spChg>
      </pc:sldChg>
      <pc:sldChg chg="addSp delSp modSp new mod setBg">
        <pc:chgData name="Dana Zorohov" userId="7c12c728-04d2-48d7-b26c-d11d5998922b" providerId="ADAL" clId="{7CA1CEA7-785B-461B-AB33-371618E9FB53}" dt="2024-02-27T15:56:34.581" v="290" actId="27614"/>
        <pc:sldMkLst>
          <pc:docMk/>
          <pc:sldMk cId="2967276361" sldId="270"/>
        </pc:sldMkLst>
        <pc:spChg chg="mod">
          <ac:chgData name="Dana Zorohov" userId="7c12c728-04d2-48d7-b26c-d11d5998922b" providerId="ADAL" clId="{7CA1CEA7-785B-461B-AB33-371618E9FB53}" dt="2024-02-27T15:56:24.522" v="289" actId="26606"/>
          <ac:spMkLst>
            <pc:docMk/>
            <pc:sldMk cId="2967276361" sldId="270"/>
            <ac:spMk id="2" creationId="{C4D056BD-903B-FCF1-7F53-7B91C9C613BE}"/>
          </ac:spMkLst>
        </pc:spChg>
        <pc:spChg chg="mod">
          <ac:chgData name="Dana Zorohov" userId="7c12c728-04d2-48d7-b26c-d11d5998922b" providerId="ADAL" clId="{7CA1CEA7-785B-461B-AB33-371618E9FB53}" dt="2024-02-27T15:56:24.522" v="289" actId="26606"/>
          <ac:spMkLst>
            <pc:docMk/>
            <pc:sldMk cId="2967276361" sldId="270"/>
            <ac:spMk id="3" creationId="{C1B626AE-4055-42E3-5310-E29A8BC9130F}"/>
          </ac:spMkLst>
        </pc:spChg>
        <pc:spChg chg="add del">
          <ac:chgData name="Dana Zorohov" userId="7c12c728-04d2-48d7-b26c-d11d5998922b" providerId="ADAL" clId="{7CA1CEA7-785B-461B-AB33-371618E9FB53}" dt="2024-02-27T14:28:30.979" v="78" actId="26606"/>
          <ac:spMkLst>
            <pc:docMk/>
            <pc:sldMk cId="2967276361" sldId="270"/>
            <ac:spMk id="9" creationId="{03AF1C04-3FEF-41BD-BB84-2F263765BEBC}"/>
          </ac:spMkLst>
        </pc:spChg>
        <pc:spChg chg="add del">
          <ac:chgData name="Dana Zorohov" userId="7c12c728-04d2-48d7-b26c-d11d5998922b" providerId="ADAL" clId="{7CA1CEA7-785B-461B-AB33-371618E9FB53}" dt="2024-02-27T14:35:36.929" v="226" actId="26606"/>
          <ac:spMkLst>
            <pc:docMk/>
            <pc:sldMk cId="2967276361" sldId="270"/>
            <ac:spMk id="31" creationId="{03AF1C04-3FEF-41BD-BB84-2F263765BEBC}"/>
          </ac:spMkLst>
        </pc:spChg>
        <pc:spChg chg="add del">
          <ac:chgData name="Dana Zorohov" userId="7c12c728-04d2-48d7-b26c-d11d5998922b" providerId="ADAL" clId="{7CA1CEA7-785B-461B-AB33-371618E9FB53}" dt="2024-02-27T15:56:24.522" v="289" actId="26606"/>
          <ac:spMkLst>
            <pc:docMk/>
            <pc:sldMk cId="2967276361" sldId="270"/>
            <ac:spMk id="53" creationId="{C0A1ED06-4733-4020-9C60-81D4D801408D}"/>
          </ac:spMkLst>
        </pc:spChg>
        <pc:spChg chg="add del">
          <ac:chgData name="Dana Zorohov" userId="7c12c728-04d2-48d7-b26c-d11d5998922b" providerId="ADAL" clId="{7CA1CEA7-785B-461B-AB33-371618E9FB53}" dt="2024-02-27T15:56:24.522" v="289" actId="26606"/>
          <ac:spMkLst>
            <pc:docMk/>
            <pc:sldMk cId="2967276361" sldId="270"/>
            <ac:spMk id="55" creationId="{B0CA3509-3AF9-45FE-93ED-57BB5D5E8E07}"/>
          </ac:spMkLst>
        </pc:spChg>
        <pc:grpChg chg="add del">
          <ac:chgData name="Dana Zorohov" userId="7c12c728-04d2-48d7-b26c-d11d5998922b" providerId="ADAL" clId="{7CA1CEA7-785B-461B-AB33-371618E9FB53}" dt="2024-02-27T14:28:30.979" v="78" actId="26606"/>
          <ac:grpSpMkLst>
            <pc:docMk/>
            <pc:sldMk cId="2967276361" sldId="270"/>
            <ac:grpSpMk id="11" creationId="{2DD5E267-EB6F-47DF-ABEF-2C1BED44DAC6}"/>
          </ac:grpSpMkLst>
        </pc:grpChg>
        <pc:grpChg chg="add del">
          <ac:chgData name="Dana Zorohov" userId="7c12c728-04d2-48d7-b26c-d11d5998922b" providerId="ADAL" clId="{7CA1CEA7-785B-461B-AB33-371618E9FB53}" dt="2024-02-27T14:28:30.979" v="78" actId="26606"/>
          <ac:grpSpMkLst>
            <pc:docMk/>
            <pc:sldMk cId="2967276361" sldId="270"/>
            <ac:grpSpMk id="15" creationId="{66828D02-A05D-412B-9F20-B68E970B9FC2}"/>
          </ac:grpSpMkLst>
        </pc:grpChg>
        <pc:grpChg chg="add del">
          <ac:chgData name="Dana Zorohov" userId="7c12c728-04d2-48d7-b26c-d11d5998922b" providerId="ADAL" clId="{7CA1CEA7-785B-461B-AB33-371618E9FB53}" dt="2024-02-27T14:28:30.979" v="78" actId="26606"/>
          <ac:grpSpMkLst>
            <pc:docMk/>
            <pc:sldMk cId="2967276361" sldId="270"/>
            <ac:grpSpMk id="19" creationId="{E27AF472-EAE3-4572-AB69-B92BD10DBC6D}"/>
          </ac:grpSpMkLst>
        </pc:grpChg>
        <pc:grpChg chg="add del">
          <ac:chgData name="Dana Zorohov" userId="7c12c728-04d2-48d7-b26c-d11d5998922b" providerId="ADAL" clId="{7CA1CEA7-785B-461B-AB33-371618E9FB53}" dt="2024-02-27T14:35:36.929" v="226" actId="26606"/>
          <ac:grpSpMkLst>
            <pc:docMk/>
            <pc:sldMk cId="2967276361" sldId="270"/>
            <ac:grpSpMk id="33" creationId="{2DD5E267-EB6F-47DF-ABEF-2C1BED44DAC6}"/>
          </ac:grpSpMkLst>
        </pc:grpChg>
        <pc:grpChg chg="add del">
          <ac:chgData name="Dana Zorohov" userId="7c12c728-04d2-48d7-b26c-d11d5998922b" providerId="ADAL" clId="{7CA1CEA7-785B-461B-AB33-371618E9FB53}" dt="2024-02-27T14:35:36.929" v="226" actId="26606"/>
          <ac:grpSpMkLst>
            <pc:docMk/>
            <pc:sldMk cId="2967276361" sldId="270"/>
            <ac:grpSpMk id="37" creationId="{66828D02-A05D-412B-9F20-B68E970B9FC2}"/>
          </ac:grpSpMkLst>
        </pc:grpChg>
        <pc:grpChg chg="add del">
          <ac:chgData name="Dana Zorohov" userId="7c12c728-04d2-48d7-b26c-d11d5998922b" providerId="ADAL" clId="{7CA1CEA7-785B-461B-AB33-371618E9FB53}" dt="2024-02-27T14:35:36.929" v="226" actId="26606"/>
          <ac:grpSpMkLst>
            <pc:docMk/>
            <pc:sldMk cId="2967276361" sldId="270"/>
            <ac:grpSpMk id="41" creationId="{E27AF472-EAE3-4572-AB69-B92BD10DBC6D}"/>
          </ac:grpSpMkLst>
        </pc:grpChg>
        <pc:picChg chg="add mod ord">
          <ac:chgData name="Dana Zorohov" userId="7c12c728-04d2-48d7-b26c-d11d5998922b" providerId="ADAL" clId="{7CA1CEA7-785B-461B-AB33-371618E9FB53}" dt="2024-02-27T15:56:34.581" v="290" actId="27614"/>
          <ac:picMkLst>
            <pc:docMk/>
            <pc:sldMk cId="2967276361" sldId="270"/>
            <ac:picMk id="4" creationId="{43B43010-87C5-6386-AEC0-B8233D95B6B7}"/>
          </ac:picMkLst>
        </pc:picChg>
      </pc:sldChg>
      <pc:sldChg chg="addSp delSp modSp add mod ord">
        <pc:chgData name="Dana Zorohov" userId="7c12c728-04d2-48d7-b26c-d11d5998922b" providerId="ADAL" clId="{7CA1CEA7-785B-461B-AB33-371618E9FB53}" dt="2024-02-29T09:36:21.486" v="743" actId="1076"/>
        <pc:sldMkLst>
          <pc:docMk/>
          <pc:sldMk cId="1799992981" sldId="271"/>
        </pc:sldMkLst>
        <pc:spChg chg="mod">
          <ac:chgData name="Dana Zorohov" userId="7c12c728-04d2-48d7-b26c-d11d5998922b" providerId="ADAL" clId="{7CA1CEA7-785B-461B-AB33-371618E9FB53}" dt="2024-02-27T16:00:40.157" v="301"/>
          <ac:spMkLst>
            <pc:docMk/>
            <pc:sldMk cId="1799992981" sldId="271"/>
            <ac:spMk id="2" creationId="{AAF33D90-7076-128F-CD49-52F5FE3F0494}"/>
          </ac:spMkLst>
        </pc:spChg>
        <pc:spChg chg="mod">
          <ac:chgData name="Dana Zorohov" userId="7c12c728-04d2-48d7-b26c-d11d5998922b" providerId="ADAL" clId="{7CA1CEA7-785B-461B-AB33-371618E9FB53}" dt="2024-02-29T09:28:57.462" v="700" actId="20577"/>
          <ac:spMkLst>
            <pc:docMk/>
            <pc:sldMk cId="1799992981" sldId="271"/>
            <ac:spMk id="3" creationId="{75AF722D-DC8C-319F-975A-1F9BF5D3F439}"/>
          </ac:spMkLst>
        </pc:spChg>
        <pc:picChg chg="add del mod">
          <ac:chgData name="Dana Zorohov" userId="7c12c728-04d2-48d7-b26c-d11d5998922b" providerId="ADAL" clId="{7CA1CEA7-785B-461B-AB33-371618E9FB53}" dt="2024-02-29T09:36:14.725" v="737" actId="478"/>
          <ac:picMkLst>
            <pc:docMk/>
            <pc:sldMk cId="1799992981" sldId="271"/>
            <ac:picMk id="5" creationId="{362F5A41-E83D-8A0C-B9B6-FF33878BDEF9}"/>
          </ac:picMkLst>
        </pc:picChg>
        <pc:picChg chg="del">
          <ac:chgData name="Dana Zorohov" userId="7c12c728-04d2-48d7-b26c-d11d5998922b" providerId="ADAL" clId="{7CA1CEA7-785B-461B-AB33-371618E9FB53}" dt="2024-02-27T16:00:53.189" v="306" actId="478"/>
          <ac:picMkLst>
            <pc:docMk/>
            <pc:sldMk cId="1799992981" sldId="271"/>
            <ac:picMk id="6" creationId="{8F12AC1E-36D3-78BE-CA8D-E58285CE2342}"/>
          </ac:picMkLst>
        </pc:picChg>
        <pc:picChg chg="add mod">
          <ac:chgData name="Dana Zorohov" userId="7c12c728-04d2-48d7-b26c-d11d5998922b" providerId="ADAL" clId="{7CA1CEA7-785B-461B-AB33-371618E9FB53}" dt="2024-02-29T09:36:21.486" v="743" actId="1076"/>
          <ac:picMkLst>
            <pc:docMk/>
            <pc:sldMk cId="1799992981" sldId="271"/>
            <ac:picMk id="6" creationId="{A5326A89-E2E1-D489-CC0A-4F0BB60D73F7}"/>
          </ac:picMkLst>
        </pc:picChg>
      </pc:sldChg>
      <pc:sldChg chg="modSp add del mod">
        <pc:chgData name="Dana Zorohov" userId="7c12c728-04d2-48d7-b26c-d11d5998922b" providerId="ADAL" clId="{7CA1CEA7-785B-461B-AB33-371618E9FB53}" dt="2024-02-27T14:40:09.093" v="280" actId="2696"/>
        <pc:sldMkLst>
          <pc:docMk/>
          <pc:sldMk cId="4100761331" sldId="271"/>
        </pc:sldMkLst>
        <pc:spChg chg="mod">
          <ac:chgData name="Dana Zorohov" userId="7c12c728-04d2-48d7-b26c-d11d5998922b" providerId="ADAL" clId="{7CA1CEA7-785B-461B-AB33-371618E9FB53}" dt="2024-02-27T14:29:45.035" v="94" actId="1076"/>
          <ac:spMkLst>
            <pc:docMk/>
            <pc:sldMk cId="4100761331" sldId="271"/>
            <ac:spMk id="2" creationId="{C4D056BD-903B-FCF1-7F53-7B91C9C613BE}"/>
          </ac:spMkLst>
        </pc:spChg>
        <pc:spChg chg="mod">
          <ac:chgData name="Dana Zorohov" userId="7c12c728-04d2-48d7-b26c-d11d5998922b" providerId="ADAL" clId="{7CA1CEA7-785B-461B-AB33-371618E9FB53}" dt="2024-02-27T14:31:48.587" v="165" actId="20577"/>
          <ac:spMkLst>
            <pc:docMk/>
            <pc:sldMk cId="4100761331" sldId="271"/>
            <ac:spMk id="3" creationId="{C1B626AE-4055-42E3-5310-E29A8BC9130F}"/>
          </ac:spMkLst>
        </pc:spChg>
      </pc:sldChg>
      <pc:sldChg chg="addSp delSp modSp new mod">
        <pc:chgData name="Dana Zorohov" userId="7c12c728-04d2-48d7-b26c-d11d5998922b" providerId="ADAL" clId="{7CA1CEA7-785B-461B-AB33-371618E9FB53}" dt="2024-02-27T16:05:19.635" v="339" actId="1076"/>
        <pc:sldMkLst>
          <pc:docMk/>
          <pc:sldMk cId="870079076" sldId="272"/>
        </pc:sldMkLst>
        <pc:spChg chg="del">
          <ac:chgData name="Dana Zorohov" userId="7c12c728-04d2-48d7-b26c-d11d5998922b" providerId="ADAL" clId="{7CA1CEA7-785B-461B-AB33-371618E9FB53}" dt="2024-02-27T16:05:03.301" v="335" actId="478"/>
          <ac:spMkLst>
            <pc:docMk/>
            <pc:sldMk cId="870079076" sldId="272"/>
            <ac:spMk id="2" creationId="{44B3A7FD-BC44-A76C-E544-1EF747C5E078}"/>
          </ac:spMkLst>
        </pc:spChg>
        <pc:spChg chg="del">
          <ac:chgData name="Dana Zorohov" userId="7c12c728-04d2-48d7-b26c-d11d5998922b" providerId="ADAL" clId="{7CA1CEA7-785B-461B-AB33-371618E9FB53}" dt="2024-02-27T16:05:01.075" v="334" actId="478"/>
          <ac:spMkLst>
            <pc:docMk/>
            <pc:sldMk cId="870079076" sldId="272"/>
            <ac:spMk id="3" creationId="{187BE48A-8890-C9CA-5DF5-19B421ACBD29}"/>
          </ac:spMkLst>
        </pc:spChg>
        <pc:picChg chg="add mod">
          <ac:chgData name="Dana Zorohov" userId="7c12c728-04d2-48d7-b26c-d11d5998922b" providerId="ADAL" clId="{7CA1CEA7-785B-461B-AB33-371618E9FB53}" dt="2024-02-27T16:05:07.424" v="337" actId="1076"/>
          <ac:picMkLst>
            <pc:docMk/>
            <pc:sldMk cId="870079076" sldId="272"/>
            <ac:picMk id="5" creationId="{F6FB23AE-B85A-C5A1-54AE-AAC385A916DA}"/>
          </ac:picMkLst>
        </pc:picChg>
        <pc:picChg chg="add mod">
          <ac:chgData name="Dana Zorohov" userId="7c12c728-04d2-48d7-b26c-d11d5998922b" providerId="ADAL" clId="{7CA1CEA7-785B-461B-AB33-371618E9FB53}" dt="2024-02-27T16:05:19.635" v="339" actId="1076"/>
          <ac:picMkLst>
            <pc:docMk/>
            <pc:sldMk cId="870079076" sldId="272"/>
            <ac:picMk id="7" creationId="{A9DCDE1D-CC86-0F83-98AF-0132DBE878FB}"/>
          </ac:picMkLst>
        </pc:picChg>
      </pc:sldChg>
      <pc:sldChg chg="addSp delSp modSp add mod">
        <pc:chgData name="Dana Zorohov" userId="7c12c728-04d2-48d7-b26c-d11d5998922b" providerId="ADAL" clId="{7CA1CEA7-785B-461B-AB33-371618E9FB53}" dt="2024-02-27T16:08:55.528" v="367" actId="1076"/>
        <pc:sldMkLst>
          <pc:docMk/>
          <pc:sldMk cId="2494353779" sldId="273"/>
        </pc:sldMkLst>
        <pc:spChg chg="mod">
          <ac:chgData name="Dana Zorohov" userId="7c12c728-04d2-48d7-b26c-d11d5998922b" providerId="ADAL" clId="{7CA1CEA7-785B-461B-AB33-371618E9FB53}" dt="2024-02-27T16:08:32.524" v="361"/>
          <ac:spMkLst>
            <pc:docMk/>
            <pc:sldMk cId="2494353779" sldId="273"/>
            <ac:spMk id="2" creationId="{3B37F9EC-CEB5-F920-7718-52533A4A7826}"/>
          </ac:spMkLst>
        </pc:spChg>
        <pc:picChg chg="add mod">
          <ac:chgData name="Dana Zorohov" userId="7c12c728-04d2-48d7-b26c-d11d5998922b" providerId="ADAL" clId="{7CA1CEA7-785B-461B-AB33-371618E9FB53}" dt="2024-02-27T16:08:55.528" v="367" actId="1076"/>
          <ac:picMkLst>
            <pc:docMk/>
            <pc:sldMk cId="2494353779" sldId="273"/>
            <ac:picMk id="4" creationId="{7848ACF6-13E2-54F6-B2FB-F2E4F1143A6C}"/>
          </ac:picMkLst>
        </pc:picChg>
        <pc:picChg chg="del">
          <ac:chgData name="Dana Zorohov" userId="7c12c728-04d2-48d7-b26c-d11d5998922b" providerId="ADAL" clId="{7CA1CEA7-785B-461B-AB33-371618E9FB53}" dt="2024-02-27T16:08:34.135" v="362" actId="478"/>
          <ac:picMkLst>
            <pc:docMk/>
            <pc:sldMk cId="2494353779" sldId="273"/>
            <ac:picMk id="6" creationId="{9BF7C389-E3E4-795D-814E-A79F071AAC31}"/>
          </ac:picMkLst>
        </pc:picChg>
      </pc:sldChg>
      <pc:sldChg chg="addSp delSp modSp add mod">
        <pc:chgData name="Dana Zorohov" userId="7c12c728-04d2-48d7-b26c-d11d5998922b" providerId="ADAL" clId="{7CA1CEA7-785B-461B-AB33-371618E9FB53}" dt="2024-02-27T16:09:33.925" v="377" actId="1076"/>
        <pc:sldMkLst>
          <pc:docMk/>
          <pc:sldMk cId="1339851500" sldId="274"/>
        </pc:sldMkLst>
        <pc:spChg chg="mod">
          <ac:chgData name="Dana Zorohov" userId="7c12c728-04d2-48d7-b26c-d11d5998922b" providerId="ADAL" clId="{7CA1CEA7-785B-461B-AB33-371618E9FB53}" dt="2024-02-27T16:09:14.693" v="371"/>
          <ac:spMkLst>
            <pc:docMk/>
            <pc:sldMk cId="1339851500" sldId="274"/>
            <ac:spMk id="2" creationId="{3B37F9EC-CEB5-F920-7718-52533A4A7826}"/>
          </ac:spMkLst>
        </pc:spChg>
        <pc:picChg chg="del">
          <ac:chgData name="Dana Zorohov" userId="7c12c728-04d2-48d7-b26c-d11d5998922b" providerId="ADAL" clId="{7CA1CEA7-785B-461B-AB33-371618E9FB53}" dt="2024-02-27T16:09:25.322" v="372" actId="478"/>
          <ac:picMkLst>
            <pc:docMk/>
            <pc:sldMk cId="1339851500" sldId="274"/>
            <ac:picMk id="4" creationId="{7848ACF6-13E2-54F6-B2FB-F2E4F1143A6C}"/>
          </ac:picMkLst>
        </pc:picChg>
        <pc:picChg chg="add mod">
          <ac:chgData name="Dana Zorohov" userId="7c12c728-04d2-48d7-b26c-d11d5998922b" providerId="ADAL" clId="{7CA1CEA7-785B-461B-AB33-371618E9FB53}" dt="2024-02-27T16:09:33.925" v="377" actId="1076"/>
          <ac:picMkLst>
            <pc:docMk/>
            <pc:sldMk cId="1339851500" sldId="274"/>
            <ac:picMk id="6" creationId="{EE5660AE-CDB7-2631-39B0-ED30446BEC89}"/>
          </ac:picMkLst>
        </pc:picChg>
      </pc:sldChg>
      <pc:sldChg chg="addSp delSp modSp new mod setBg">
        <pc:chgData name="Dana Zorohov" userId="7c12c728-04d2-48d7-b26c-d11d5998922b" providerId="ADAL" clId="{7CA1CEA7-785B-461B-AB33-371618E9FB53}" dt="2024-02-27T16:42:08.552" v="660" actId="313"/>
        <pc:sldMkLst>
          <pc:docMk/>
          <pc:sldMk cId="878883921" sldId="275"/>
        </pc:sldMkLst>
        <pc:spChg chg="add del mod">
          <ac:chgData name="Dana Zorohov" userId="7c12c728-04d2-48d7-b26c-d11d5998922b" providerId="ADAL" clId="{7CA1CEA7-785B-461B-AB33-371618E9FB53}" dt="2024-02-27T16:42:08.552" v="660" actId="313"/>
          <ac:spMkLst>
            <pc:docMk/>
            <pc:sldMk cId="878883921" sldId="275"/>
            <ac:spMk id="2" creationId="{09C525D2-62F3-9156-7E91-444ED383EC32}"/>
          </ac:spMkLst>
        </pc:spChg>
        <pc:spChg chg="add del mod">
          <ac:chgData name="Dana Zorohov" userId="7c12c728-04d2-48d7-b26c-d11d5998922b" providerId="ADAL" clId="{7CA1CEA7-785B-461B-AB33-371618E9FB53}" dt="2024-02-27T16:37:37.167" v="472" actId="478"/>
          <ac:spMkLst>
            <pc:docMk/>
            <pc:sldMk cId="878883921" sldId="275"/>
            <ac:spMk id="3" creationId="{1ED4D30A-1BB9-B70C-6997-CE060A076400}"/>
          </ac:spMkLst>
        </pc:spChg>
        <pc:spChg chg="add mod">
          <ac:chgData name="Dana Zorohov" userId="7c12c728-04d2-48d7-b26c-d11d5998922b" providerId="ADAL" clId="{7CA1CEA7-785B-461B-AB33-371618E9FB53}" dt="2024-02-27T16:40:39.073" v="589" actId="27636"/>
          <ac:spMkLst>
            <pc:docMk/>
            <pc:sldMk cId="878883921" sldId="275"/>
            <ac:spMk id="4" creationId="{2D564840-F5F7-2319-0C3D-46733034BCB7}"/>
          </ac:spMkLst>
        </pc:spChg>
        <pc:spChg chg="add mod">
          <ac:chgData name="Dana Zorohov" userId="7c12c728-04d2-48d7-b26c-d11d5998922b" providerId="ADAL" clId="{7CA1CEA7-785B-461B-AB33-371618E9FB53}" dt="2024-02-27T16:42:02.891" v="659" actId="33524"/>
          <ac:spMkLst>
            <pc:docMk/>
            <pc:sldMk cId="878883921" sldId="275"/>
            <ac:spMk id="5" creationId="{6413B09F-6378-11A3-D23F-1988D6789381}"/>
          </ac:spMkLst>
        </pc:spChg>
        <pc:spChg chg="add del">
          <ac:chgData name="Dana Zorohov" userId="7c12c728-04d2-48d7-b26c-d11d5998922b" providerId="ADAL" clId="{7CA1CEA7-785B-461B-AB33-371618E9FB53}" dt="2024-02-27T16:35:10.179" v="381" actId="26606"/>
          <ac:spMkLst>
            <pc:docMk/>
            <pc:sldMk cId="878883921" sldId="275"/>
            <ac:spMk id="2055" creationId="{42A4FC2C-047E-45A5-965D-8E1E3BF09BC6}"/>
          </ac:spMkLst>
        </pc:spChg>
        <pc:spChg chg="add del">
          <ac:chgData name="Dana Zorohov" userId="7c12c728-04d2-48d7-b26c-d11d5998922b" providerId="ADAL" clId="{7CA1CEA7-785B-461B-AB33-371618E9FB53}" dt="2024-02-27T16:35:19.331" v="383" actId="26606"/>
          <ac:spMkLst>
            <pc:docMk/>
            <pc:sldMk cId="878883921" sldId="275"/>
            <ac:spMk id="2057" creationId="{B0CA3509-3AF9-45FE-93ED-57BB5D5E8E07}"/>
          </ac:spMkLst>
        </pc:spChg>
        <pc:spChg chg="add del">
          <ac:chgData name="Dana Zorohov" userId="7c12c728-04d2-48d7-b26c-d11d5998922b" providerId="ADAL" clId="{7CA1CEA7-785B-461B-AB33-371618E9FB53}" dt="2024-02-27T16:35:19.331" v="383" actId="26606"/>
          <ac:spMkLst>
            <pc:docMk/>
            <pc:sldMk cId="878883921" sldId="275"/>
            <ac:spMk id="2058" creationId="{C0A1ED06-4733-4020-9C60-81D4D801408D}"/>
          </ac:spMkLst>
        </pc:spChg>
        <pc:spChg chg="add del">
          <ac:chgData name="Dana Zorohov" userId="7c12c728-04d2-48d7-b26c-d11d5998922b" providerId="ADAL" clId="{7CA1CEA7-785B-461B-AB33-371618E9FB53}" dt="2024-02-27T16:35:19.331" v="383" actId="26606"/>
          <ac:spMkLst>
            <pc:docMk/>
            <pc:sldMk cId="878883921" sldId="275"/>
            <ac:spMk id="2059" creationId="{09C525D2-62F3-9156-7E91-444ED383EC32}"/>
          </ac:spMkLst>
        </pc:spChg>
        <pc:spChg chg="add del">
          <ac:chgData name="Dana Zorohov" userId="7c12c728-04d2-48d7-b26c-d11d5998922b" providerId="ADAL" clId="{7CA1CEA7-785B-461B-AB33-371618E9FB53}" dt="2024-02-27T16:35:19.331" v="383" actId="26606"/>
          <ac:spMkLst>
            <pc:docMk/>
            <pc:sldMk cId="878883921" sldId="275"/>
            <ac:spMk id="2060" creationId="{1ED4D30A-1BB9-B70C-6997-CE060A076400}"/>
          </ac:spMkLst>
        </pc:spChg>
        <pc:grpChg chg="add">
          <ac:chgData name="Dana Zorohov" userId="7c12c728-04d2-48d7-b26c-d11d5998922b" providerId="ADAL" clId="{7CA1CEA7-785B-461B-AB33-371618E9FB53}" dt="2024-02-27T16:36:01.449" v="385" actId="26606"/>
          <ac:grpSpMkLst>
            <pc:docMk/>
            <pc:sldMk cId="878883921" sldId="275"/>
            <ac:grpSpMk id="2054" creationId="{6258F736-B256-8039-9DC6-F4E49A5C5AD5}"/>
          </ac:grpSpMkLst>
        </pc:grpChg>
        <pc:picChg chg="add mod">
          <ac:chgData name="Dana Zorohov" userId="7c12c728-04d2-48d7-b26c-d11d5998922b" providerId="ADAL" clId="{7CA1CEA7-785B-461B-AB33-371618E9FB53}" dt="2024-02-27T16:35:19.331" v="383" actId="26606"/>
          <ac:picMkLst>
            <pc:docMk/>
            <pc:sldMk cId="878883921" sldId="275"/>
            <ac:picMk id="2050" creationId="{D15BFEE9-59B7-E1C3-28C0-CDD037FBC3F1}"/>
          </ac:picMkLst>
        </pc:picChg>
        <pc:picChg chg="add mod">
          <ac:chgData name="Dana Zorohov" userId="7c12c728-04d2-48d7-b26c-d11d5998922b" providerId="ADAL" clId="{7CA1CEA7-785B-461B-AB33-371618E9FB53}" dt="2024-02-27T16:36:01.449" v="385" actId="26606"/>
          <ac:picMkLst>
            <pc:docMk/>
            <pc:sldMk cId="878883921" sldId="275"/>
            <ac:picMk id="2052" creationId="{D5A42C21-EED7-3992-3D18-92608E2E832F}"/>
          </ac:picMkLst>
        </pc:picChg>
      </pc:sldChg>
      <pc:sldChg chg="addSp delSp modSp add mod">
        <pc:chgData name="Dana Zorohov" userId="7c12c728-04d2-48d7-b26c-d11d5998922b" providerId="ADAL" clId="{7CA1CEA7-785B-461B-AB33-371618E9FB53}" dt="2024-02-29T09:36:06.447" v="736" actId="1076"/>
        <pc:sldMkLst>
          <pc:docMk/>
          <pc:sldMk cId="3031913684" sldId="276"/>
        </pc:sldMkLst>
        <pc:picChg chg="add mod">
          <ac:chgData name="Dana Zorohov" userId="7c12c728-04d2-48d7-b26c-d11d5998922b" providerId="ADAL" clId="{7CA1CEA7-785B-461B-AB33-371618E9FB53}" dt="2024-02-29T09:36:06.447" v="736" actId="1076"/>
          <ac:picMkLst>
            <pc:docMk/>
            <pc:sldMk cId="3031913684" sldId="276"/>
            <ac:picMk id="5" creationId="{9AF642D9-F590-2B47-E9B2-9F1A79719D6D}"/>
          </ac:picMkLst>
        </pc:picChg>
        <pc:picChg chg="del">
          <ac:chgData name="Dana Zorohov" userId="7c12c728-04d2-48d7-b26c-d11d5998922b" providerId="ADAL" clId="{7CA1CEA7-785B-461B-AB33-371618E9FB53}" dt="2024-02-29T09:35:58.599" v="730" actId="478"/>
          <ac:picMkLst>
            <pc:docMk/>
            <pc:sldMk cId="3031913684" sldId="276"/>
            <ac:picMk id="6" creationId="{8F12AC1E-36D3-78BE-CA8D-E58285CE2342}"/>
          </ac:picMkLst>
        </pc:picChg>
      </pc:sldChg>
      <pc:sldChg chg="addSp delSp modSp add mod">
        <pc:chgData name="Dana Zorohov" userId="7c12c728-04d2-48d7-b26c-d11d5998922b" providerId="ADAL" clId="{7CA1CEA7-785B-461B-AB33-371618E9FB53}" dt="2024-02-29T09:37:13.618" v="751" actId="1076"/>
        <pc:sldMkLst>
          <pc:docMk/>
          <pc:sldMk cId="2725929163" sldId="277"/>
        </pc:sldMkLst>
        <pc:spChg chg="del mod">
          <ac:chgData name="Dana Zorohov" userId="7c12c728-04d2-48d7-b26c-d11d5998922b" providerId="ADAL" clId="{7CA1CEA7-785B-461B-AB33-371618E9FB53}" dt="2024-02-29T09:37:09.603" v="749" actId="478"/>
          <ac:spMkLst>
            <pc:docMk/>
            <pc:sldMk cId="2725929163" sldId="277"/>
            <ac:spMk id="3" creationId="{DDCA6BE4-AA5D-4BDB-2CD4-1A80DFA1BD80}"/>
          </ac:spMkLst>
        </pc:spChg>
        <pc:picChg chg="add mod">
          <ac:chgData name="Dana Zorohov" userId="7c12c728-04d2-48d7-b26c-d11d5998922b" providerId="ADAL" clId="{7CA1CEA7-785B-461B-AB33-371618E9FB53}" dt="2024-02-29T09:37:13.618" v="751" actId="1076"/>
          <ac:picMkLst>
            <pc:docMk/>
            <pc:sldMk cId="2725929163" sldId="277"/>
            <ac:picMk id="5" creationId="{BC9C882A-DE2E-AE2D-64A6-358293DF952E}"/>
          </ac:picMkLst>
        </pc:picChg>
      </pc:sldChg>
      <pc:sldChg chg="addSp delSp modSp add mod">
        <pc:chgData name="Dana Zorohov" userId="7c12c728-04d2-48d7-b26c-d11d5998922b" providerId="ADAL" clId="{7CA1CEA7-785B-461B-AB33-371618E9FB53}" dt="2024-02-29T09:38:20.433" v="760" actId="1076"/>
        <pc:sldMkLst>
          <pc:docMk/>
          <pc:sldMk cId="4166183393" sldId="278"/>
        </pc:sldMkLst>
        <pc:picChg chg="add mod">
          <ac:chgData name="Dana Zorohov" userId="7c12c728-04d2-48d7-b26c-d11d5998922b" providerId="ADAL" clId="{7CA1CEA7-785B-461B-AB33-371618E9FB53}" dt="2024-02-29T09:38:06.931" v="757" actId="1076"/>
          <ac:picMkLst>
            <pc:docMk/>
            <pc:sldMk cId="4166183393" sldId="278"/>
            <ac:picMk id="4" creationId="{33F73E17-A531-436F-C9CB-2979D4E97D42}"/>
          </ac:picMkLst>
        </pc:picChg>
        <pc:picChg chg="del">
          <ac:chgData name="Dana Zorohov" userId="7c12c728-04d2-48d7-b26c-d11d5998922b" providerId="ADAL" clId="{7CA1CEA7-785B-461B-AB33-371618E9FB53}" dt="2024-02-29T09:37:49.529" v="753" actId="478"/>
          <ac:picMkLst>
            <pc:docMk/>
            <pc:sldMk cId="4166183393" sldId="278"/>
            <ac:picMk id="5" creationId="{BC9C882A-DE2E-AE2D-64A6-358293DF952E}"/>
          </ac:picMkLst>
        </pc:picChg>
        <pc:picChg chg="add mod">
          <ac:chgData name="Dana Zorohov" userId="7c12c728-04d2-48d7-b26c-d11d5998922b" providerId="ADAL" clId="{7CA1CEA7-785B-461B-AB33-371618E9FB53}" dt="2024-02-29T09:38:20.433" v="760" actId="1076"/>
          <ac:picMkLst>
            <pc:docMk/>
            <pc:sldMk cId="4166183393" sldId="278"/>
            <ac:picMk id="7" creationId="{7BB8257F-E4D3-C9DA-59F8-912E7B532F73}"/>
          </ac:picMkLst>
        </pc:picChg>
      </pc:sldChg>
      <pc:sldChg chg="add del">
        <pc:chgData name="Dana Zorohov" userId="7c12c728-04d2-48d7-b26c-d11d5998922b" providerId="ADAL" clId="{7CA1CEA7-785B-461B-AB33-371618E9FB53}" dt="2024-02-29T11:45:29.237" v="766" actId="2696"/>
        <pc:sldMkLst>
          <pc:docMk/>
          <pc:sldMk cId="3862312505" sldId="279"/>
        </pc:sldMkLst>
      </pc:sldChg>
      <pc:sldChg chg="add del">
        <pc:chgData name="Dana Zorohov" userId="7c12c728-04d2-48d7-b26c-d11d5998922b" providerId="ADAL" clId="{7CA1CEA7-785B-461B-AB33-371618E9FB53}" dt="2024-02-29T11:45:31.758" v="767" actId="2696"/>
        <pc:sldMkLst>
          <pc:docMk/>
          <pc:sldMk cId="2356592677" sldId="280"/>
        </pc:sldMkLst>
      </pc:sldChg>
      <pc:sldChg chg="add del">
        <pc:chgData name="Dana Zorohov" userId="7c12c728-04d2-48d7-b26c-d11d5998922b" providerId="ADAL" clId="{7CA1CEA7-785B-461B-AB33-371618E9FB53}" dt="2024-02-29T11:45:33.926" v="768" actId="2696"/>
        <pc:sldMkLst>
          <pc:docMk/>
          <pc:sldMk cId="4229079370" sldId="28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3.jpeg>
</file>

<file path=ppt/media/image24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41C99-8A0C-ABF0-F99C-8485C49ED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910D3-605A-12CE-C66B-4F7269A43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E813E-3ADB-B341-604B-9AE0CFE6D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DA785-9680-8CF5-8D95-3C198919A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88891-00D9-33A3-A41A-1F016F7A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46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81A3F-5517-ECE3-9D01-44EC6903D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4167A-4816-117A-F730-D90DE9527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EF299-E663-4FD9-0360-79618D89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ED78-4991-83C6-2FB7-9A7248252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97B09-EBFA-74BA-C3A0-62E62E0BC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7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66F24D-B497-2F09-19E4-498CFBC07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C0509-B7A2-4CDA-8ABF-3745A5B6C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3413A-4116-CEF9-103A-30B3F8976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D8F8A-F1A3-FDB4-B8BA-3E1B1C9A4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AA72D-F114-B293-7606-94D44DC4C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9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0C858-5E2C-1FA0-BA5E-8094B363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1920-7FC5-7327-11BB-1D8128B0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A1CF5-C12A-69F6-3FCA-437CCD0C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0DB29-93FE-488D-7A56-D5C89F177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2DE7C-8BE2-3E44-5008-F7C58A0C8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06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3A3E-6975-584D-3DF2-AB3D99710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8225-CDD0-91EE-4E7E-6B602DD2D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1360A-2782-A54E-C511-4283C3B78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0E56A-D75C-4858-31AB-F3FC9A9E6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A1B2-6A89-ED89-9F39-27FDE61C0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59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D389D-7334-2E02-14E5-567A9B091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94354-EB7E-95BC-B885-186AB1E3B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1271F-6938-FDE5-3A7E-7932C4003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FA598-D93C-AD80-FC7B-B1856AECF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7925D-306E-1976-2B09-1FEEA9ED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2BF4B-FBF7-E192-43D5-1CD7F622A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1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59152-387D-AFB2-3D64-FD4466132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5EEB2-7EC6-E0CE-932C-D9BEB3D53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2DDCB-1BD2-58F1-A387-A8ACC31BE4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205C5C-9BDA-FEB0-045A-C23F19EF36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137F26-7BE9-D67F-3E3E-1BD9F92D2F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970590-CD37-4B9E-5147-EAA14B99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7E51DA-5754-9B7A-D68A-3F711DCBF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4254CA-D145-C03C-60C7-A54B59CA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57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1839D-D50D-F48A-3819-7236C4798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7FC26-865F-5333-48E6-35B00312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F498F-EFE3-12D6-64AD-49858EC2F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60BE2-1050-14B2-79A3-2944E48C3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1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2A421C-737B-F39B-C46E-BA48586A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1FCA9C-105E-A0EE-3EB3-63A7523A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28254-DD66-5562-B5F3-83A81644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4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6A46D-AEBC-ACEB-7096-049D973D8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A051-9E3F-5DD9-2CF4-14E472DF0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D28D9-0792-B2AC-B544-08C61373F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40090-76FE-D22D-DF88-754089349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33C6B-5BBF-AED9-0491-C1283BF7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CF8DA-85AA-5569-CE88-440EA78B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40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966D6-D233-6EF4-C7C2-7D84F03BD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10E6CE-3F69-DDF0-E3A2-BA40ECD6CA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65794-736B-7043-A4D3-EA634C2AB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E4337-F8D6-E99B-7412-C42A1920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B23F1-F884-7AE9-27FC-7D2585522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9BC85-E6B5-7F97-8477-BE03FEBC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67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0EEA27-7557-FDBB-8E96-743454982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D5845-B925-27E7-F1C9-8DDE0254A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3ED0-3A96-A08A-15D0-2BEDFC64A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D59C10-C592-4819-8B72-FAB6DA12161C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BB96B-C614-36DF-A53B-61E494E27F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B49B5-9CF6-A8A8-D9A6-BC946732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78A3C1-C71A-40D5-A202-9BF97D52F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9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liaSeada/UI_cybe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hostPack/Invoke-Evasion/tree/main" TargetMode="External"/><Relationship Id="rId3" Type="http://schemas.openxmlformats.org/officeDocument/2006/relationships/hyperlink" Target="https://github.com/TaliaSeada/UI_cyber/tree/master" TargetMode="External"/><Relationship Id="rId7" Type="http://schemas.openxmlformats.org/officeDocument/2006/relationships/hyperlink" Target="https://posts.specterops.io/learning-machine-learning-part-1-introduction-and-revoke-obfuscation-c73033184f0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crosoft.com/en-us/security/blog/2019/09/03/deep-learning-rises-new-methods-for-detecting-malicious-powershell/" TargetMode="External"/><Relationship Id="rId5" Type="http://schemas.openxmlformats.org/officeDocument/2006/relationships/hyperlink" Target="https://www.sciencedirect.com/science/article/pii/S0925231221005099" TargetMode="External"/><Relationship Id="rId4" Type="http://schemas.openxmlformats.org/officeDocument/2006/relationships/hyperlink" Target="https://doi.org/10.1016/j.neucom.2021.03.117" TargetMode="External"/><Relationship Id="rId9" Type="http://schemas.openxmlformats.org/officeDocument/2006/relationships/hyperlink" Target="https://github.com/PowerShellMafia/PowerSploi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srael leads 10-country simulation of major cyberattack on world markets |  The Times of Israel">
            <a:extLst>
              <a:ext uri="{FF2B5EF4-FFF2-40B4-BE49-F238E27FC236}">
                <a16:creationId xmlns:a16="http://schemas.microsoft.com/office/drawing/2014/main" id="{0CB828C0-3F5D-AE5E-66D9-6E71196C8D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8" b="565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9B58D2-278B-EF9F-A764-555CB09CD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405" y="2240280"/>
            <a:ext cx="11684000" cy="124310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Scripts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B9657-3CED-D640-ED18-EC9DF71F6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4272" y="3619909"/>
            <a:ext cx="9144000" cy="4674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By: Talia Seada 211551601 &amp; Dana </a:t>
            </a:r>
            <a:r>
              <a:rPr lang="en-US" dirty="0" err="1">
                <a:solidFill>
                  <a:srgbClr val="FFFFFF"/>
                </a:solidFill>
              </a:rPr>
              <a:t>Zorohov</a:t>
            </a:r>
            <a:r>
              <a:rPr lang="en-US" dirty="0">
                <a:solidFill>
                  <a:srgbClr val="FFFFFF"/>
                </a:solidFill>
              </a:rPr>
              <a:t> 207817529</a:t>
            </a:r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FB3BF6C2-3B0F-0F26-8527-B10C8BF524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65" t="8876" r="13334" b="7404"/>
          <a:stretch/>
        </p:blipFill>
        <p:spPr>
          <a:xfrm>
            <a:off x="5533644" y="4167912"/>
            <a:ext cx="905256" cy="100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81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Rectangle 615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Malicious Office documents make up 43% of all malware downloads">
            <a:extLst>
              <a:ext uri="{FF2B5EF4-FFF2-40B4-BE49-F238E27FC236}">
                <a16:creationId xmlns:a16="http://schemas.microsoft.com/office/drawing/2014/main" id="{0290A2FB-39F5-854D-26D8-1860B8343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80" b="757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BBC5DD-908E-62CD-A004-7F486A3D5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FFFFFF"/>
                </a:solidFill>
                <a:effectLst/>
                <a:latin typeface="-apple-system"/>
              </a:rPr>
              <a:t>Training (Models)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150" name="Content Placeholder 6149">
            <a:extLst>
              <a:ext uri="{FF2B5EF4-FFF2-40B4-BE49-F238E27FC236}">
                <a16:creationId xmlns:a16="http://schemas.microsoft.com/office/drawing/2014/main" id="{5938CEC5-E0B0-3698-349E-E68DBB032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i="0" dirty="0">
              <a:effectLst/>
              <a:latin typeface="-apple-system"/>
            </a:endParaRPr>
          </a:p>
          <a:p>
            <a:r>
              <a:rPr lang="en-US" b="0" i="0" dirty="0" err="1">
                <a:effectLst/>
                <a:latin typeface="Arial" panose="020B0604020202020204" pitchFamily="34" charset="0"/>
              </a:rPr>
              <a:t>XGBClassifier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r>
              <a:rPr lang="en-US" b="0" i="0" dirty="0" err="1">
                <a:effectLst/>
                <a:latin typeface="Arial" panose="020B0604020202020204" pitchFamily="34" charset="0"/>
              </a:rPr>
              <a:t>RandomForestClassifier</a:t>
            </a:r>
            <a:endParaRPr lang="en-US" dirty="0">
              <a:latin typeface="Arial" panose="020B0604020202020204" pitchFamily="34" charset="0"/>
            </a:endParaRPr>
          </a:p>
          <a:p>
            <a:r>
              <a:rPr lang="en-US" b="0" i="0" dirty="0">
                <a:effectLst/>
                <a:latin typeface="Arial" panose="020B0604020202020204" pitchFamily="34" charset="0"/>
              </a:rPr>
              <a:t>Fivefold Cross-Validation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23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33D90-7076-128F-CD49-52F5FE3F0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Confusion Matrix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7E2CE-6299-BB5C-400A-46750BA79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92" y="508531"/>
            <a:ext cx="6808598" cy="584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13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33D90-7076-128F-CD49-52F5FE3F0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ROC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F722D-DC8C-319F-975A-1F9BF5D3F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The Receiver Operating Characteristic (ROC) curve was employed to illustrate the trade-off between true positive rate (sensitivity) and false positive rate (1 - specificity) across different threshold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A14EAD-31C6-902E-BD33-D71A1233D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225" y="585494"/>
            <a:ext cx="6571384" cy="568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9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ultilayered Security: Cyber Defense from the Chip to the Cloud | PCWorld">
            <a:extLst>
              <a:ext uri="{FF2B5EF4-FFF2-40B4-BE49-F238E27FC236}">
                <a16:creationId xmlns:a16="http://schemas.microsoft.com/office/drawing/2014/main" id="{136AB30C-68E4-DA41-1425-4EDDDF29C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8" b="252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D160C-2712-7D5D-D2DE-7DA24793B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Strongest Model -</a:t>
            </a:r>
            <a:br>
              <a:rPr lang="en-US" b="1" i="0" dirty="0"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A6BE4-AA5D-4BDB-2CD4-1A80DFA1BD80}"/>
              </a:ext>
            </a:extLst>
          </p:cNvPr>
          <p:cNvSpPr txBox="1"/>
          <p:nvPr/>
        </p:nvSpPr>
        <p:spPr>
          <a:xfrm>
            <a:off x="661012" y="1690688"/>
            <a:ext cx="88814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five-fold cross-validation with the </a:t>
            </a:r>
            <a:r>
              <a:rPr lang="en-US" sz="2800" dirty="0" err="1">
                <a:solidFill>
                  <a:schemeClr val="bg1"/>
                </a:solidFill>
              </a:rPr>
              <a:t>XGBoost</a:t>
            </a:r>
            <a:r>
              <a:rPr lang="en-US" sz="2800" dirty="0">
                <a:solidFill>
                  <a:schemeClr val="bg1"/>
                </a:solidFill>
              </a:rPr>
              <a:t> (Extreme Gradient Boosting) model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In our experiments,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model achieved an accuracy of 98.66% in five-fold cross-validation, surpassing the paper’s reported accuracy of 97.76%.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795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ultilayered Security: Cyber Defense from the Chip to the Cloud | PCWorld">
            <a:extLst>
              <a:ext uri="{FF2B5EF4-FFF2-40B4-BE49-F238E27FC236}">
                <a16:creationId xmlns:a16="http://schemas.microsoft.com/office/drawing/2014/main" id="{136AB30C-68E4-DA41-1425-4EDDDF29C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8" b="252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D160C-2712-7D5D-D2DE-7DA24793B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Strongest Model -</a:t>
            </a:r>
            <a:br>
              <a:rPr lang="en-US" b="1" i="0" dirty="0"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9C882A-DE2E-AE2D-64A6-358293DF9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878" y="1618086"/>
            <a:ext cx="6667843" cy="409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29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ultilayered Security: Cyber Defense from the Chip to the Cloud | PCWorld">
            <a:extLst>
              <a:ext uri="{FF2B5EF4-FFF2-40B4-BE49-F238E27FC236}">
                <a16:creationId xmlns:a16="http://schemas.microsoft.com/office/drawing/2014/main" id="{136AB30C-68E4-DA41-1425-4EDDDF29C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8" b="252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D160C-2712-7D5D-D2DE-7DA24793B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Reducing Mistakes Process</a:t>
            </a:r>
            <a:br>
              <a:rPr lang="en-US" b="1" i="0" dirty="0"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F73E17-A531-436F-C9CB-2979D4E97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337" y="1090534"/>
            <a:ext cx="5841663" cy="5470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B8257F-E4D3-C9DA-59F8-912E7B532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355" y="1144183"/>
            <a:ext cx="5624308" cy="536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83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20 Years of Macro Malware: From Harmless Concept to Targeted Attacks -  Security News">
            <a:extLst>
              <a:ext uri="{FF2B5EF4-FFF2-40B4-BE49-F238E27FC236}">
                <a16:creationId xmlns:a16="http://schemas.microsoft.com/office/drawing/2014/main" id="{74600E05-C7E1-4792-2D9E-62C1A7AC02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3" b="9010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F40629-60A1-E773-09F4-74945971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8" y="-599215"/>
            <a:ext cx="9792471" cy="205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2343B17-9467-F3D0-0282-06CC8B7E4C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E9524AB-5F3E-B885-E727-3D245F94C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42500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Object 2">
            <a:hlinkClick r:id="" action="ppaction://ole?verb=0"/>
            <a:extLst>
              <a:ext uri="{FF2B5EF4-FFF2-40B4-BE49-F238E27FC236}">
                <a16:creationId xmlns:a16="http://schemas.microsoft.com/office/drawing/2014/main" id="{D75149D7-96E9-4CE3-7486-14575A52F9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740743"/>
              </p:ext>
            </p:extLst>
          </p:nvPr>
        </p:nvGraphicFramePr>
        <p:xfrm>
          <a:off x="725488" y="701675"/>
          <a:ext cx="10741025" cy="603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3" imgW="6147987" imgH="3457982" progId="PowerPoint.Show.12">
                  <p:embed/>
                </p:oleObj>
              </mc:Choice>
              <mc:Fallback>
                <p:oleObj name="Presentation" r:id="rId3" imgW="6147987" imgH="3457982" progId="PowerPoint.Show.12">
                  <p:embed/>
                  <p:pic>
                    <p:nvPicPr>
                      <p:cNvPr id="3" name="Object 2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D75149D7-96E9-4CE3-7486-14575A52F9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5488" y="701675"/>
                        <a:ext cx="10741025" cy="6038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8546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The Top Five Cybersecurity Defense Insights for 2020 | 2020-06-11 |  Security Magazine">
            <a:extLst>
              <a:ext uri="{FF2B5EF4-FFF2-40B4-BE49-F238E27FC236}">
                <a16:creationId xmlns:a16="http://schemas.microsoft.com/office/drawing/2014/main" id="{B76FFEA5-7B05-561C-9FAD-D921DADBB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7B1B00-6B8E-41AA-7C36-D97EF654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E404C-0E96-ECCA-38C1-7F0BC5663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De-obfuscate the obfuscated scripts – for better analyzing. </a:t>
            </a:r>
          </a:p>
          <a:p>
            <a:r>
              <a:rPr lang="en-US" dirty="0">
                <a:solidFill>
                  <a:srgbClr val="FFFFFF"/>
                </a:solidFill>
              </a:rPr>
              <a:t>Create malicious scripts and remove duplicates.</a:t>
            </a:r>
          </a:p>
          <a:p>
            <a:r>
              <a:rPr lang="en-US" dirty="0">
                <a:solidFill>
                  <a:srgbClr val="FFFFFF"/>
                </a:solidFill>
              </a:rPr>
              <a:t>Try to classify using neuro-networks and deep learning</a:t>
            </a:r>
            <a:endParaRPr lang="en-US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682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BF7E1-1E0E-797F-415E-2CAC544A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7827" r="950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773415-ACF3-C662-CFAA-1FC0E064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8BAB9-B2BC-951F-159E-6ADA1B46E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700" b="1" dirty="0">
                <a:solidFill>
                  <a:srgbClr val="FFFFFF"/>
                </a:solidFill>
              </a:rPr>
              <a:t>Our </a:t>
            </a:r>
            <a:r>
              <a:rPr lang="en-US" sz="1700" b="1" dirty="0" err="1">
                <a:solidFill>
                  <a:srgbClr val="FFFFFF"/>
                </a:solidFill>
              </a:rPr>
              <a:t>github</a:t>
            </a:r>
            <a:r>
              <a:rPr lang="en-US" sz="1700" b="1" dirty="0">
                <a:solidFill>
                  <a:srgbClr val="FFFFFF"/>
                </a:solidFill>
              </a:rPr>
              <a:t>: </a:t>
            </a:r>
            <a:r>
              <a:rPr lang="en-US" sz="1700" dirty="0">
                <a:solidFill>
                  <a:srgbClr val="FFFFFF"/>
                </a:solidFill>
                <a:hlinkClick r:id="rId3"/>
              </a:rPr>
              <a:t>https://github.com/TaliaSeada/UI_cyber/tree/master</a:t>
            </a:r>
            <a:r>
              <a:rPr lang="en-US" sz="1700" dirty="0">
                <a:solidFill>
                  <a:srgbClr val="FFFFFF"/>
                </a:solidFill>
              </a:rPr>
              <a:t> 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4"/>
              </a:rPr>
              <a:t>https://doi.org/10.1016/j.neucom.2021.03.117</a:t>
            </a: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5"/>
              </a:rPr>
              <a:t>https://www.sciencedirect.com/science/article/pii/S0925231221005099</a:t>
            </a: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6"/>
              </a:rPr>
              <a:t>https://www.microsoft.com/en-us/security/blog/2019/09/03/deep-learning-rises-new-methods-for-detecting-malicious-powershell/</a:t>
            </a: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7"/>
              </a:rPr>
              <a:t>https://posts.specterops.io/learning-machine-learning-part-1-introduction-and-revoke-obfuscation-c73033184f0</a:t>
            </a: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8"/>
              </a:rPr>
              <a:t>https://github.com/GhostPack/Invoke-Evasion/tree/main</a:t>
            </a:r>
            <a:endParaRPr lang="en-US" sz="1700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lang="en-US" sz="1700" dirty="0">
                <a:solidFill>
                  <a:srgbClr val="FFFFFF"/>
                </a:solidFill>
                <a:hlinkClick r:id="rId9"/>
              </a:rPr>
              <a:t>https://github.com/PowerShellMafia/PowerSploit</a:t>
            </a:r>
            <a:endParaRPr lang="en-US" sz="17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525D2-62F3-9156-7E91-444ED383E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71" y="741391"/>
            <a:ext cx="4156244" cy="1616203"/>
          </a:xfrm>
        </p:spPr>
        <p:txBody>
          <a:bodyPr anchor="b">
            <a:normAutofit/>
          </a:bodyPr>
          <a:lstStyle/>
          <a:p>
            <a:r>
              <a:rPr lang="en-US" sz="3200" b="1" dirty="0"/>
              <a:t>The problem </a:t>
            </a:r>
            <a:r>
              <a:rPr lang="en-US" sz="3200" dirty="0"/>
              <a:t>we solved is classification of PowerShell scripts</a:t>
            </a:r>
          </a:p>
        </p:txBody>
      </p:sp>
      <p:pic>
        <p:nvPicPr>
          <p:cNvPr id="2052" name="Picture 4" descr="PowerShell-based attacks in hybrid Active Directory">
            <a:extLst>
              <a:ext uri="{FF2B5EF4-FFF2-40B4-BE49-F238E27FC236}">
                <a16:creationId xmlns:a16="http://schemas.microsoft.com/office/drawing/2014/main" id="{D5A42C21-EED7-3992-3D18-92608E2E8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87672" y="1037650"/>
            <a:ext cx="6389346" cy="479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54" name="Group 2053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D564840-F5F7-2319-0C3D-46733034BCB7}"/>
              </a:ext>
            </a:extLst>
          </p:cNvPr>
          <p:cNvSpPr txBox="1">
            <a:spLocks/>
          </p:cNvSpPr>
          <p:nvPr/>
        </p:nvSpPr>
        <p:spPr>
          <a:xfrm>
            <a:off x="176271" y="2357594"/>
            <a:ext cx="4156244" cy="20491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The Dataset</a:t>
            </a:r>
            <a:r>
              <a:rPr lang="en-US" sz="3200" dirty="0"/>
              <a:t> containing</a:t>
            </a:r>
            <a:r>
              <a:rPr lang="he-IL" sz="3200" dirty="0"/>
              <a:t> </a:t>
            </a:r>
            <a:r>
              <a:rPr lang="en-US" sz="3200" dirty="0"/>
              <a:t> benign, malicious and mixed scripts – which are partly benign and partly malicious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13B09F-6378-11A3-D23F-1988D6789381}"/>
              </a:ext>
            </a:extLst>
          </p:cNvPr>
          <p:cNvSpPr txBox="1">
            <a:spLocks/>
          </p:cNvSpPr>
          <p:nvPr/>
        </p:nvSpPr>
        <p:spPr>
          <a:xfrm>
            <a:off x="176271" y="3143623"/>
            <a:ext cx="4156244" cy="20491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We did not improve the dataset – but we did clean it.</a:t>
            </a:r>
          </a:p>
        </p:txBody>
      </p:sp>
    </p:spTree>
    <p:extLst>
      <p:ext uri="{BB962C8B-B14F-4D97-AF65-F5344CB8AC3E}">
        <p14:creationId xmlns:p14="http://schemas.microsoft.com/office/powerpoint/2010/main" val="878883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056BD-903B-FCF1-7F53-7B91C9C6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Evaluation</a:t>
            </a:r>
          </a:p>
        </p:txBody>
      </p:sp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43B43010-87C5-6386-AEC0-B8233D95B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20" b="2367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26AE-4055-42E3-5310-E29A8BC91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Creation of new column with clean scripts</a:t>
            </a:r>
          </a:p>
          <a:p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TF-IDF features are created using a trigram (3 ngram) approach with a vocabulary size of 10,000</a:t>
            </a:r>
          </a:p>
          <a:p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 SelectKBest  to reduce the dimensionality of the feature space by selecting the top 1,000 most informative features</a:t>
            </a:r>
          </a:p>
          <a:p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extracted from the ’cleaned script’ include: Text length, Function count, Numeric literal count, Has error handling, Has obfuscation indicators, Has suspicious words</a:t>
            </a:r>
          </a:p>
          <a:p>
            <a:r>
              <a:rPr lang="en-US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extracted from the original script encompass: Entropy, Punctuation count, Longest string length, String literal count, Has URLs or IPs</a:t>
            </a:r>
          </a:p>
        </p:txBody>
      </p:sp>
    </p:spTree>
    <p:extLst>
      <p:ext uri="{BB962C8B-B14F-4D97-AF65-F5344CB8AC3E}">
        <p14:creationId xmlns:p14="http://schemas.microsoft.com/office/powerpoint/2010/main" val="2967276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8" name="Rectangle 206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PowerShell threats surge: 95.4 percent of analyzed scripts were malicious -  IT Security Guru">
            <a:extLst>
              <a:ext uri="{FF2B5EF4-FFF2-40B4-BE49-F238E27FC236}">
                <a16:creationId xmlns:a16="http://schemas.microsoft.com/office/drawing/2014/main" id="{BFB0C118-63E6-5FDF-78E2-5A20520B8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2" r="15199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9" name="Rectangle 206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36FC81-FCA0-7C8B-68D3-AA65E9AC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7FE11-2F3C-DD15-516D-8AA0C00B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475" y="1729648"/>
            <a:ext cx="5001657" cy="4858439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  <a:latin typeface="Segoe UI" panose="020B0502040204020203" pitchFamily="34" charset="0"/>
              </a:rPr>
              <a:t>identifying patterns</a:t>
            </a:r>
          </a:p>
          <a:p>
            <a:r>
              <a:rPr lang="en-US" sz="1800" dirty="0">
                <a:effectLst/>
                <a:latin typeface="Segoe UI" panose="020B0502040204020203" pitchFamily="34" charset="0"/>
              </a:rPr>
              <a:t>anomalous behavior</a:t>
            </a:r>
          </a:p>
          <a:p>
            <a:r>
              <a:rPr lang="en-US" sz="1800" dirty="0">
                <a:effectLst/>
                <a:latin typeface="Segoe UI" panose="020B0502040204020203" pitchFamily="34" charset="0"/>
              </a:rPr>
              <a:t>correlations</a:t>
            </a:r>
          </a:p>
          <a:p>
            <a:r>
              <a:rPr lang="en-US" sz="1800" dirty="0">
                <a:effectLst/>
                <a:latin typeface="Segoe UI" panose="020B0502040204020203" pitchFamily="34" charset="0"/>
              </a:rPr>
              <a:t>Notably, in the mixed model, we observed that 6,213 scripts contained suspicious words, suggesting their presence even within benign scripts. </a:t>
            </a:r>
          </a:p>
          <a:p>
            <a:r>
              <a:rPr lang="en-US" sz="1800" dirty="0">
                <a:effectLst/>
                <a:latin typeface="Segoe UI" panose="020B0502040204020203" pitchFamily="34" charset="0"/>
              </a:rPr>
              <a:t>Additionally, we detected outliers within the dataset. To mitigate their potential impact on model learning, we systematically removed them</a:t>
            </a:r>
          </a:p>
        </p:txBody>
      </p:sp>
    </p:spTree>
    <p:extLst>
      <p:ext uri="{BB962C8B-B14F-4D97-AF65-F5344CB8AC3E}">
        <p14:creationId xmlns:p14="http://schemas.microsoft.com/office/powerpoint/2010/main" val="1487767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FB23AE-B85A-C5A1-54AE-AAC385A91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26" y="2326131"/>
            <a:ext cx="6083613" cy="32894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DCDE1D-CC86-0F83-98AF-0132DBE87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009" y="-14019"/>
            <a:ext cx="5322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079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A5A4DE-488A-FF0B-0542-364952E798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EB98AC-0EDC-F427-62F7-A64A21E9E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414" y="615475"/>
            <a:ext cx="8144123" cy="1849509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correlation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3BB66F-2BF1-9BCB-76C5-7458F4E2B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40" y="2178811"/>
            <a:ext cx="11708070" cy="416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6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D3626-3980-BABD-59E6-33C7802BAB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666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7F9EC-CEB5-F920-7718-52533A4A7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313981"/>
            <a:ext cx="9792471" cy="205703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Suspicious-Entropy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F7C389-E3E4-795D-814E-A79F071AA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228" y="2071172"/>
            <a:ext cx="11428376" cy="447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5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D3626-3980-BABD-59E6-33C7802BAB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666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7F9EC-CEB5-F920-7718-52533A4A7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313981"/>
            <a:ext cx="9792471" cy="205703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Suspicious-Label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48ACF6-13E2-54F6-B2FB-F2E4F1143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23" y="1863900"/>
            <a:ext cx="11551953" cy="457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353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D3626-3980-BABD-59E6-33C7802BAB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666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7F9EC-CEB5-F920-7718-52533A4A7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313981"/>
            <a:ext cx="9792471" cy="205703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Label-Entropy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5660AE-CDB7-2631-39B0-ED30446BE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40" y="2112908"/>
            <a:ext cx="11485119" cy="443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51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425</Words>
  <Application>Microsoft Office PowerPoint</Application>
  <PresentationFormat>Widescreen</PresentationFormat>
  <Paragraphs>50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-apple-system</vt:lpstr>
      <vt:lpstr>Aptos</vt:lpstr>
      <vt:lpstr>Aptos Display</vt:lpstr>
      <vt:lpstr>Arial</vt:lpstr>
      <vt:lpstr>Calibri</vt:lpstr>
      <vt:lpstr>Segoe UI</vt:lpstr>
      <vt:lpstr>Office Theme</vt:lpstr>
      <vt:lpstr>Presentation</vt:lpstr>
      <vt:lpstr>PowerShell Scripts Classification</vt:lpstr>
      <vt:lpstr>The problem we solved is classification of PowerShell scripts</vt:lpstr>
      <vt:lpstr>Evaluation</vt:lpstr>
      <vt:lpstr>Data Exploration</vt:lpstr>
      <vt:lpstr>PowerPoint Presentation</vt:lpstr>
      <vt:lpstr>correlation</vt:lpstr>
      <vt:lpstr>Suspicious-Entropy</vt:lpstr>
      <vt:lpstr>Suspicious-Label</vt:lpstr>
      <vt:lpstr>Label-Entropy</vt:lpstr>
      <vt:lpstr>Training (Models)</vt:lpstr>
      <vt:lpstr>Confusion Matrix</vt:lpstr>
      <vt:lpstr>ROC Curve</vt:lpstr>
      <vt:lpstr>Strongest Model - </vt:lpstr>
      <vt:lpstr>Strongest Model - </vt:lpstr>
      <vt:lpstr>Reducing Mistakes Process </vt:lpstr>
      <vt:lpstr>Demo</vt:lpstr>
      <vt:lpstr>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MACRO Classification</dc:title>
  <dc:creator>Dana Zorohov</dc:creator>
  <cp:lastModifiedBy>טליה סעדה</cp:lastModifiedBy>
  <cp:revision>9</cp:revision>
  <dcterms:created xsi:type="dcterms:W3CDTF">2024-02-04T07:18:07Z</dcterms:created>
  <dcterms:modified xsi:type="dcterms:W3CDTF">2024-02-29T13:06:23Z</dcterms:modified>
</cp:coreProperties>
</file>

<file path=docProps/thumbnail.jpeg>
</file>